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393" r:id="rId3"/>
    <p:sldId id="395" r:id="rId4"/>
    <p:sldId id="396" r:id="rId5"/>
    <p:sldId id="411" r:id="rId6"/>
    <p:sldId id="442" r:id="rId7"/>
    <p:sldId id="443" r:id="rId8"/>
    <p:sldId id="374" r:id="rId9"/>
    <p:sldId id="438" r:id="rId10"/>
    <p:sldId id="376" r:id="rId11"/>
    <p:sldId id="260" r:id="rId12"/>
    <p:sldId id="441" r:id="rId13"/>
    <p:sldId id="263" r:id="rId14"/>
    <p:sldId id="266" r:id="rId15"/>
    <p:sldId id="440" r:id="rId16"/>
    <p:sldId id="268" r:id="rId17"/>
    <p:sldId id="267" r:id="rId18"/>
    <p:sldId id="271" r:id="rId19"/>
    <p:sldId id="404" r:id="rId20"/>
    <p:sldId id="273" r:id="rId21"/>
    <p:sldId id="437" r:id="rId22"/>
    <p:sldId id="276" r:id="rId23"/>
    <p:sldId id="277" r:id="rId24"/>
    <p:sldId id="278" r:id="rId25"/>
    <p:sldId id="434" r:id="rId26"/>
    <p:sldId id="435" r:id="rId27"/>
    <p:sldId id="436" r:id="rId28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Татьяна Рроманова" initials="ТР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94676" autoAdjust="0"/>
  </p:normalViewPr>
  <p:slideViewPr>
    <p:cSldViewPr>
      <p:cViewPr varScale="1">
        <p:scale>
          <a:sx n="70" d="100"/>
          <a:sy n="70" d="100"/>
        </p:scale>
        <p:origin x="-12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52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12-16T00:06:28.411" idx="2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3F635-B71E-434D-8D4B-90F4386D7EA9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C7F72-DDC5-4E93-9270-9E457B34A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458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Белый цветок в нижнем Новгороде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C7F72-DDC5-4E93-9270-9E457B34A15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55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Белый цветок в С. Петербурге 1911 год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C7F72-DDC5-4E93-9270-9E457B34A15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400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AE24-9FD6-4897-8D23-196C06F24F44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AF4DB2C-1F2B-42BE-ABEA-5B01809E322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AE24-9FD6-4897-8D23-196C06F24F44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DB2C-1F2B-42BE-ABEA-5B01809E32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AE24-9FD6-4897-8D23-196C06F24F44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DB2C-1F2B-42BE-ABEA-5B01809E32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AE24-9FD6-4897-8D23-196C06F24F44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DB2C-1F2B-42BE-ABEA-5B01809E32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AE24-9FD6-4897-8D23-196C06F24F44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DB2C-1F2B-42BE-ABEA-5B01809E322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AE24-9FD6-4897-8D23-196C06F24F44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DB2C-1F2B-42BE-ABEA-5B01809E32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AE24-9FD6-4897-8D23-196C06F24F44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DB2C-1F2B-42BE-ABEA-5B01809E32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AE24-9FD6-4897-8D23-196C06F24F44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DB2C-1F2B-42BE-ABEA-5B01809E32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AE24-9FD6-4897-8D23-196C06F24F44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DB2C-1F2B-42BE-ABEA-5B01809E32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AE24-9FD6-4897-8D23-196C06F24F44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DB2C-1F2B-42BE-ABEA-5B01809E322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AE24-9FD6-4897-8D23-196C06F24F44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DB2C-1F2B-42BE-ABEA-5B01809E322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401AE24-9FD6-4897-8D23-196C06F24F44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AF4DB2C-1F2B-42BE-ABEA-5B01809E322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844824"/>
            <a:ext cx="6656784" cy="3793976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День благотворительности</a:t>
            </a:r>
            <a:endParaRPr lang="ru-RU" sz="20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БЕЛЫЙ ЦВЕТОК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673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NS-SERVER\NeskuchniySAD\ФАНДРАЙЗИНГ\АКЦИИ\БЕЛЫЙ ЦВЕТОК\презентация белого цветка\Дореволюционные фото БЦ\бц\Лотерея-аллегри на великосветском благотворительном базаре в американском роллер-ринге. Санкт-Петербург. 1912. Фото ателье К. К. Булл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903969" cy="607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45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64704"/>
            <a:ext cx="7110313" cy="53964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27584" y="221075"/>
            <a:ext cx="3139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Санкт-Петербург 1911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18285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24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«День Цветка» вызвал такой отклик среди населения, что стал проводиться не менее четырех раз в год. Цветы были разные, каждый символизировал какую-то одну проблему. Букеты из белой ромашки раздавали в день борьбы с чахоткой, букетики из колосьев ржи -- при сборе в пользу голодающих крестьян, люди, которые покупали розовые цветы, помогали сиротам. Продажей букетов собирали деньги и для солдат русской армии.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Picture 2" descr="\\NS-SERVER\NeskuchniySAD\8203~1\212B~1\EE61~1\AB6B~1\7040~1\6453~1\Нагрудный жетон и колоски ржи для участников сбора средств в пользу голодающих в День колоса ржи. Санкт-Петербург. 22 февраля 1912 г. Фото ателье К. К. Булл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91973"/>
            <a:ext cx="3231818" cy="43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2A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66" y="2291973"/>
            <a:ext cx="3278004" cy="4318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3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64650" cy="6122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04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7907585" cy="5949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36297" y="116632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Санкт- Петербург     1911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3000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07" y="1196752"/>
            <a:ext cx="3460260" cy="4869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1560" y="404664"/>
            <a:ext cx="2367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Фрагмент плаката</a:t>
            </a:r>
          </a:p>
          <a:p>
            <a:r>
              <a:rPr lang="ru-RU" dirty="0" smtClean="0"/>
              <a:t>Москва 1911</a:t>
            </a:r>
            <a:endParaRPr lang="ru-RU" dirty="0"/>
          </a:p>
        </p:txBody>
      </p:sp>
      <p:pic>
        <p:nvPicPr>
          <p:cNvPr id="5" name="Рисунок 4" descr="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3600400" cy="4869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293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0626" y="345430"/>
            <a:ext cx="7065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Фрагмент плаката акции Белый цветок Москва 1911</a:t>
            </a:r>
            <a:endParaRPr lang="ru-RU" b="1" dirty="0"/>
          </a:p>
        </p:txBody>
      </p:sp>
      <p:pic>
        <p:nvPicPr>
          <p:cNvPr id="4" name="Рисунок 3" descr="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36712"/>
            <a:ext cx="4392488" cy="5778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85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7899797" cy="60952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692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38" y="0"/>
            <a:ext cx="47069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546704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Москва 1911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9347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4724"/>
            <a:ext cx="8280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В Ялте, куда приезжали на лечение больные туберкулезом со всей России, проведение праздника Белого Цветка </a:t>
            </a:r>
          </a:p>
          <a:p>
            <a:r>
              <a:rPr lang="ru-RU" sz="1600" dirty="0" smtClean="0"/>
              <a:t>имело особое значение. </a:t>
            </a:r>
          </a:p>
          <a:p>
            <a:endParaRPr lang="ru-RU" sz="1600" dirty="0" smtClean="0"/>
          </a:p>
          <a:p>
            <a:r>
              <a:rPr lang="ru-RU" sz="1600" dirty="0" smtClean="0"/>
              <a:t>Пребывание Императорской семьи весной 1912 и 1914 года  в любимом южном имении Ливадия и участие в благотворительном базаре, способствовало особому успеху и красочности Дня Белого Цветка. </a:t>
            </a:r>
            <a:endParaRPr lang="ru-RU" dirty="0" smtClean="0">
              <a:solidFill>
                <a:srgbClr val="6D6D6D"/>
              </a:solidFill>
            </a:endParaRPr>
          </a:p>
        </p:txBody>
      </p:sp>
      <p:pic>
        <p:nvPicPr>
          <p:cNvPr id="3" name="Рисунок 2" descr="10000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10606"/>
            <a:ext cx="7403683" cy="4680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8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ИсторИя</a:t>
            </a:r>
            <a:r>
              <a:rPr lang="ru-RU" dirty="0" smtClean="0"/>
              <a:t>  Белого цветка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52601"/>
            <a:ext cx="8219256" cy="1100335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600" dirty="0">
                <a:solidFill>
                  <a:schemeClr val="tx1"/>
                </a:solidFill>
              </a:rPr>
              <a:t>Традиция «Белого цветка» возникла в Европе и была связана с борьбой против туберкулеза. Идею, </a:t>
            </a:r>
            <a:r>
              <a:rPr lang="ru-RU" sz="1600" dirty="0" smtClean="0">
                <a:solidFill>
                  <a:schemeClr val="tx1"/>
                </a:solidFill>
              </a:rPr>
              <a:t>выдвинутую </a:t>
            </a:r>
            <a:r>
              <a:rPr lang="ru-RU" sz="1600" dirty="0">
                <a:solidFill>
                  <a:schemeClr val="tx1"/>
                </a:solidFill>
              </a:rPr>
              <a:t>Международным Красным Крестом в конце Х</a:t>
            </a:r>
            <a:r>
              <a:rPr lang="en-US" sz="1600" dirty="0">
                <a:solidFill>
                  <a:schemeClr val="tx1"/>
                </a:solidFill>
              </a:rPr>
              <a:t>I</a:t>
            </a:r>
            <a:r>
              <a:rPr lang="ru-RU" sz="1600" dirty="0">
                <a:solidFill>
                  <a:schemeClr val="tx1"/>
                </a:solidFill>
              </a:rPr>
              <a:t>Х века, поддержал Датский королевский </a:t>
            </a:r>
            <a:r>
              <a:rPr lang="ru-RU" sz="1600" dirty="0" smtClean="0">
                <a:solidFill>
                  <a:schemeClr val="tx1"/>
                </a:solidFill>
              </a:rPr>
              <a:t>дом</a:t>
            </a:r>
            <a:r>
              <a:rPr lang="ru-RU" sz="1600" dirty="0">
                <a:solidFill>
                  <a:schemeClr val="tx1"/>
                </a:solidFill>
              </a:rPr>
              <a:t>, и она быстро завоевала сердца тысяч людей по всему </a:t>
            </a:r>
            <a:r>
              <a:rPr lang="ru-RU" sz="1600" dirty="0" smtClean="0">
                <a:solidFill>
                  <a:schemeClr val="tx1"/>
                </a:solidFill>
              </a:rPr>
              <a:t>континенту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5" name="Picture 2" descr="\\NS-SERVER\NeskuchniySAD\ФАНДРАЙЗИНГ\АКЦИИ\БЕЛЫЙ ЦВЕТОК\реклама\норвегия белый цвет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62" y="2830610"/>
            <a:ext cx="5464988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87119" y="6331618"/>
            <a:ext cx="1263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Норвегия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44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00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806" y="548680"/>
            <a:ext cx="6439150" cy="5877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3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4724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Особую поддержку этому празднику оказывали местные жители. Для пополнения собранных средств в городском саду устраивали гуляния, работали буфеты, организовывали беспроигрышные лотереи, продажу конфет и цветов, выступали артисты. </a:t>
            </a:r>
            <a:br>
              <a:rPr lang="ru-RU" sz="1600" dirty="0"/>
            </a:br>
            <a:r>
              <a:rPr lang="ru-RU" sz="1600" dirty="0" smtClean="0"/>
              <a:t>                                                              </a:t>
            </a:r>
            <a:r>
              <a:rPr lang="ru-RU" sz="1600" b="1" dirty="0" smtClean="0"/>
              <a:t>Ялта </a:t>
            </a:r>
            <a:r>
              <a:rPr lang="ru-RU" sz="1600" b="1" dirty="0"/>
              <a:t>,здание городского </a:t>
            </a:r>
            <a:r>
              <a:rPr lang="ru-RU" sz="1600" b="1" dirty="0" smtClean="0"/>
              <a:t>собрания  1914 </a:t>
            </a:r>
            <a:r>
              <a:rPr lang="ru-RU" sz="1600" b="1" dirty="0"/>
              <a:t>год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1881"/>
          <a:stretch>
            <a:fillRect/>
          </a:stretch>
        </p:blipFill>
        <p:spPr>
          <a:xfrm>
            <a:off x="179512" y="1663891"/>
            <a:ext cx="8726286" cy="48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4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24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71" y="1059621"/>
            <a:ext cx="7790612" cy="56752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27584" y="116632"/>
            <a:ext cx="7560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Ялта , 1914 г. </a:t>
            </a:r>
          </a:p>
          <a:p>
            <a:r>
              <a:rPr lang="ru-RU" sz="1600" dirty="0" smtClean="0"/>
              <a:t>Александра Фёдоровна принимает гостей на благотворительной ярмарке в задании городского собрания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5649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6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7699636" cy="54806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076056" y="174625"/>
            <a:ext cx="337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Ялта, набережная 1912 год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9013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7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8099481" cy="57807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97854" y="394752"/>
            <a:ext cx="3825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Ялта, набережная 1912 год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30795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33843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Главным цветком в этот день </a:t>
            </a:r>
          </a:p>
          <a:p>
            <a:r>
              <a:rPr lang="ru-RU" sz="1600" dirty="0" smtClean="0"/>
              <a:t>становилась стилизованная маленькая </a:t>
            </a:r>
          </a:p>
          <a:p>
            <a:r>
              <a:rPr lang="ru-RU" sz="1600" dirty="0" smtClean="0"/>
              <a:t>ромашка, гирляндами из неё увиты </a:t>
            </a:r>
          </a:p>
          <a:p>
            <a:r>
              <a:rPr lang="ru-RU" sz="1600" dirty="0" smtClean="0"/>
              <a:t>высокие шесты молодых женщин и </a:t>
            </a:r>
          </a:p>
          <a:p>
            <a:r>
              <a:rPr lang="ru-RU" sz="1600" dirty="0" smtClean="0"/>
              <a:t>детей, одетых во все белое. </a:t>
            </a:r>
          </a:p>
          <a:p>
            <a:endParaRPr lang="ru-RU" sz="1600" dirty="0"/>
          </a:p>
          <a:p>
            <a:r>
              <a:rPr lang="ru-RU" sz="1600" dirty="0" smtClean="0"/>
              <a:t>На шестах- </a:t>
            </a:r>
          </a:p>
          <a:p>
            <a:r>
              <a:rPr lang="ru-RU" sz="1600" dirty="0" smtClean="0"/>
              <a:t>маленькие щитки с крестом и надписью </a:t>
            </a:r>
          </a:p>
          <a:p>
            <a:r>
              <a:rPr lang="ru-RU" sz="1600" dirty="0" smtClean="0"/>
              <a:t>«На борьбу с чахоткой». </a:t>
            </a:r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/>
          </a:p>
          <a:p>
            <a:r>
              <a:rPr lang="ru-RU" sz="2000" b="1" dirty="0" smtClean="0"/>
              <a:t>ЯЛТА 1912</a:t>
            </a:r>
          </a:p>
        </p:txBody>
      </p:sp>
      <p:pic>
        <p:nvPicPr>
          <p:cNvPr id="3" name="Рисунок 2" descr="img4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116632"/>
            <a:ext cx="3966802" cy="6021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82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170" y="188640"/>
            <a:ext cx="8820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В </a:t>
            </a:r>
            <a:r>
              <a:rPr lang="ru-RU" sz="1600" dirty="0" err="1" smtClean="0"/>
              <a:t>Ливадийском</a:t>
            </a:r>
            <a:r>
              <a:rPr lang="ru-RU" sz="1600" dirty="0" smtClean="0"/>
              <a:t> имении с  Соизволения царицы Александры Федоровны белую ромашку продавали Цесаревич и Великие Княжны. </a:t>
            </a:r>
            <a:endParaRPr lang="ru-RU" sz="2000" dirty="0" smtClean="0">
              <a:solidFill>
                <a:srgbClr val="6D6D6D"/>
              </a:solidFill>
            </a:endParaRPr>
          </a:p>
        </p:txBody>
      </p:sp>
      <p:pic>
        <p:nvPicPr>
          <p:cNvPr id="3" name="Рисунок 2" descr="img4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7092280" cy="5023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67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ети Николая II участники праздника  около храма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490417" cy="6083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63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NS-SERVER\NeskuchniySAD\ФАНДРАЙЗИНГ\АКЦИИ\БЕЛЫЙ ЦВЕТОК\реклама\белый цветок в риг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85900"/>
            <a:ext cx="6096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038281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Рига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7146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Белый цветок в </a:t>
            </a:r>
            <a:r>
              <a:rPr lang="ru-RU" dirty="0" err="1" smtClean="0"/>
              <a:t>россии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>
                <a:solidFill>
                  <a:schemeClr val="tx1"/>
                </a:solidFill>
              </a:rPr>
              <a:t>В России праздник стал особенно популярным, благодаря поддержке Царской семьи, тратившей немалые личные средства на дела милосердия и благотворительности. </a:t>
            </a:r>
            <a:endParaRPr lang="ru-RU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Начиная </a:t>
            </a:r>
            <a:r>
              <a:rPr lang="ru-RU" dirty="0">
                <a:solidFill>
                  <a:schemeClr val="tx1"/>
                </a:solidFill>
              </a:rPr>
              <a:t>с 1911 года, Дни Белого цветка проходят по всей России: в Москве, в Петербурге, в Казани, в Одессе, в Ялте, в Нижнем Новгороде и др.)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68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5" y="628290"/>
            <a:ext cx="3874948" cy="55892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Нижний Новгород 1911</a:t>
            </a:r>
            <a:endParaRPr lang="ru-RU" b="1" dirty="0"/>
          </a:p>
        </p:txBody>
      </p:sp>
      <p:pic>
        <p:nvPicPr>
          <p:cNvPr id="4" name="Рисунок 3" descr="1A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138" y="583933"/>
            <a:ext cx="3470139" cy="56335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915609" y="214601"/>
            <a:ext cx="2334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С. Петербург 1911</a:t>
            </a:r>
          </a:p>
        </p:txBody>
      </p:sp>
    </p:spTree>
    <p:extLst>
      <p:ext uri="{BB962C8B-B14F-4D97-AF65-F5344CB8AC3E}">
        <p14:creationId xmlns:p14="http://schemas.microsoft.com/office/powerpoint/2010/main" val="100420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3"/>
            <a:ext cx="9144000" cy="68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9552" y="742744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Нижний Новгород 1912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7433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70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81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NS-SERVER\NeskuchniySAD\ФАНДРАЙЗИНГ\АКЦИИ\БЕЛЫЙ ЦВЕТОК\презентация белого цветка\Дореволюционные фото БЦ\бц\День белого цветка — сбор средств на борьбу с чахоткой. Санкт-Петербург. 20 апреля 1911 г. Фото ателье К. К. Булл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493466" cy="574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123227"/>
            <a:ext cx="6768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Члены комитета по организации продажи белой ромашки готовят кружки для сбора пожертвований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270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20688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В празднике участвовали все слои населения, все спешили в этот день творить добрые дела, покупая символические букетики белых ромашек или маргариток. За такой букетик каждый давал, сколько может – от нескольких копеек до десятков, сотен и даже тысяч рублей, внося свою скромную лепту в дело помощи немощным и недужным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3" name="Рисунок 2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2" y="2006419"/>
            <a:ext cx="7341724" cy="45809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6733550" y="1637087"/>
            <a:ext cx="1798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МОСКВА 1911</a:t>
            </a:r>
          </a:p>
        </p:txBody>
      </p:sp>
    </p:spTree>
    <p:extLst>
      <p:ext uri="{BB962C8B-B14F-4D97-AF65-F5344CB8AC3E}">
        <p14:creationId xmlns:p14="http://schemas.microsoft.com/office/powerpoint/2010/main" val="206938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469</TotalTime>
  <Words>464</Words>
  <Application>Microsoft Office PowerPoint</Application>
  <PresentationFormat>Экран (4:3)</PresentationFormat>
  <Paragraphs>51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Аптека</vt:lpstr>
      <vt:lpstr>БЕЛЫЙ ЦВЕТОК</vt:lpstr>
      <vt:lpstr>ИсторИя  Белого цветка</vt:lpstr>
      <vt:lpstr>Презентация PowerPoint</vt:lpstr>
      <vt:lpstr>Белый цветок в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БЕЛЫЙ ЦВЕТОК</dc:title>
  <dc:creator>Татьяна Рроманова</dc:creator>
  <cp:lastModifiedBy>Лебедев Иван Валентинович</cp:lastModifiedBy>
  <cp:revision>43</cp:revision>
  <dcterms:created xsi:type="dcterms:W3CDTF">2011-12-15T20:02:01Z</dcterms:created>
  <dcterms:modified xsi:type="dcterms:W3CDTF">2014-03-13T09:39:15Z</dcterms:modified>
</cp:coreProperties>
</file>